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327" r:id="rId5"/>
    <p:sldId id="328" r:id="rId6"/>
    <p:sldId id="329" r:id="rId7"/>
    <p:sldId id="299" r:id="rId8"/>
    <p:sldId id="304" r:id="rId9"/>
    <p:sldId id="306" r:id="rId10"/>
    <p:sldId id="300" r:id="rId11"/>
    <p:sldId id="291" r:id="rId12"/>
    <p:sldId id="333" r:id="rId13"/>
    <p:sldId id="330" r:id="rId14"/>
    <p:sldId id="315" r:id="rId15"/>
    <p:sldId id="334" r:id="rId16"/>
    <p:sldId id="335" r:id="rId17"/>
    <p:sldId id="336" r:id="rId18"/>
    <p:sldId id="316" r:id="rId19"/>
    <p:sldId id="296" r:id="rId20"/>
  </p:sldIdLst>
  <p:sldSz cx="12192000" cy="6858000"/>
  <p:notesSz cx="6858000" cy="9144000"/>
  <p:embeddedFontLst>
    <p:embeddedFont>
      <p:font typeface="굴림" panose="020B0600000101010101" pitchFamily="34" charset="-127"/>
      <p:regular r:id="rId21"/>
    </p:embeddedFont>
    <p:embeddedFont>
      <p:font typeface="맑은 고딕" panose="020B0503020000020004" pitchFamily="34" charset="-127"/>
      <p:regular r:id="rId22"/>
      <p:bold r:id="rId23"/>
    </p:embeddedFont>
    <p:embeddedFont>
      <p:font typeface="BM DoHyeon OTF" panose="020B0600000101010101" pitchFamily="34" charset="-127"/>
      <p:regular r:id="rId24"/>
    </p:embeddedFont>
    <p:embeddedFont>
      <p:font typeface="BM HANNA Pro OTF" panose="020B0600000101010101" pitchFamily="34" charset="-127"/>
      <p:regular r:id="rId25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153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93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viewProps" Target="view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2021. 8. 14.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66014" y="1238223"/>
            <a:ext cx="2276585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12:05 ~ 12:20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12:20 ~ 13:00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14:30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14:30 ~ 14:40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1238223"/>
            <a:ext cx="1803699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9" y="2890391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뵐게요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0145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A094F5-62F4-F44A-B9E0-4F25246F660E}"/>
              </a:ext>
            </a:extLst>
          </p:cNvPr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소형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신영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선우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A7F26-51C7-6E4D-A21C-781A66E5618E}"/>
              </a:ext>
            </a:extLst>
          </p:cNvPr>
          <p:cNvSpPr txBox="1"/>
          <p:nvPr/>
        </p:nvSpPr>
        <p:spPr>
          <a:xfrm>
            <a:off x="2288878" y="2004683"/>
            <a:ext cx="4929555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API vs Library  vs Framework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CORS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정규 표현식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261740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65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저번 주 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420884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응답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 아쉬운 점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1428750" lvl="2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약속 때문에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회식에 참여 못해서 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아쉬웠습니다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 좋았던 점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1428750" lvl="2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혼자서 공부했으면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지나쳤을 부분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을 같이 공부해서 좋았습니다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1428750" lvl="2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다른 분들이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하는 걸 듣는 것도 좋았습니다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1428750" lvl="2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공식 문서를 </a:t>
            </a:r>
            <a:r>
              <a:rPr lang="ko-KR" altLang="en-US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끝까지 읽어 본 적은 없었는데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좋은 경험을 하는 것 같습니다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질문사항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1428750" lvl="2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없습니다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394666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메인에서 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직사각형 5">
            <a:extLst>
              <a:ext uri="{FF2B5EF4-FFF2-40B4-BE49-F238E27FC236}">
                <a16:creationId xmlns:a16="http://schemas.microsoft.com/office/drawing/2014/main" id="{E5A4DF46-A2E8-0A48-A14A-52070ACDDD65}"/>
              </a:ext>
            </a:extLst>
          </p:cNvPr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3A5F761-E002-2D4A-A84C-13B39F4A3215}"/>
              </a:ext>
            </a:extLst>
          </p:cNvPr>
          <p:cNvSpPr txBox="1"/>
          <p:nvPr/>
        </p:nvSpPr>
        <p:spPr>
          <a:xfrm>
            <a:off x="3438065" y="2890391"/>
            <a:ext cx="5315879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What’s Next?</a:t>
            </a:r>
            <a:endParaRPr lang="ko-KR" altLang="en-US" sz="6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9769057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5755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공지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8161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팀모임에 토이 프로젝트 공지합니다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조금 있다 전체모임에서 발표되는 프로젝트 팀과 함께 진행합니다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일정은 다음 팀모임인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일부터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주 뒤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인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일까지 진행합니다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프로젝트 팀원과 합을 맞춰보고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NestJS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복습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실습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해보는 정도로 진행할 예정이니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큰 부담 안가지셔도 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많관부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98489841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336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6.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2621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팀모임부터 자기 소개 시간을 갖습니다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처음 두 명은 사다리타기로 결정합니다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내일 중으로 돌릴 예정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그 다음 부터는 지목으로 진행합니다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779061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46827" y="2890391"/>
            <a:ext cx="4498346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1694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근황토크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5156" y="2004683"/>
            <a:ext cx="1087157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5474576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아래 질문 중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1~2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가지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선택해주세요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분량은 어떠셨나요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이번 모임까지의 목표는 무엇이었나요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고치고 싶은 점이 있으셨나요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전까지의 목표는 무엇인가요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요즘 고민은 어떤 것인가요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배우고 싶은 습관이 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7" y="2890391"/>
            <a:ext cx="4052712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683566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상희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현아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성민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4060727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DNS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탐색 알고리즘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BFS &amp; DNS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Transaction</a:t>
            </a:r>
          </a:p>
        </p:txBody>
      </p:sp>
    </p:spTree>
    <p:extLst>
      <p:ext uri="{BB962C8B-B14F-4D97-AF65-F5344CB8AC3E}">
        <p14:creationId xmlns:p14="http://schemas.microsoft.com/office/powerpoint/2010/main" val="397222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기지개 펴봐요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6554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</p:spTree>
    <p:extLst>
      <p:ext uri="{BB962C8B-B14F-4D97-AF65-F5344CB8AC3E}">
        <p14:creationId xmlns:p14="http://schemas.microsoft.com/office/powerpoint/2010/main" val="3908768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152200" y="2890391"/>
            <a:ext cx="3887603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9626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31923" y="2004683"/>
            <a:ext cx="774571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분량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순서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5038559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Database (TypeORM), Security</a:t>
            </a: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문서 순서대로 진행합니다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2296</TotalTime>
  <Words>377</Words>
  <Application>Microsoft Macintosh PowerPoint</Application>
  <PresentationFormat>와이드스크린</PresentationFormat>
  <Paragraphs>92</Paragraphs>
  <Slides>19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19</vt:i4>
      </vt:variant>
    </vt:vector>
  </HeadingPairs>
  <TitlesOfParts>
    <vt:vector size="25" baseType="lpstr">
      <vt:lpstr>BM HANNA Pro OTF</vt:lpstr>
      <vt:lpstr>BM DoHyeon OTF</vt:lpstr>
      <vt:lpstr>Arial</vt:lpstr>
      <vt:lpstr>맑은 고딕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172</cp:revision>
  <dcterms:created xsi:type="dcterms:W3CDTF">2020-04-17T17:57:08Z</dcterms:created>
  <dcterms:modified xsi:type="dcterms:W3CDTF">2021-08-13T17:09:26Z</dcterms:modified>
</cp:coreProperties>
</file>

<file path=docProps/thumbnail.jpeg>
</file>